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14f078154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14f078154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1dbd2b424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1dbd2b424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dirty="0"/>
              <a:t>1+ </a:t>
            </a:r>
            <a:r>
              <a:rPr lang="pl-PL"/>
              <a:t>milion słów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1dbd2b424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1dbd2b424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1dbd2b424f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1dbd2b424f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1dbd2b424f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1dbd2b424f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1dbd2b424f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1dbd2b424f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1dbd2b424f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1dbd2b424f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14f078154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14f078154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060800" y="1773675"/>
            <a:ext cx="7022400" cy="11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Spelling Corrector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2613150" y="3406725"/>
            <a:ext cx="39177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3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Kamil Gowin</a:t>
            </a:r>
            <a:endParaRPr sz="21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2718300" y="291500"/>
            <a:ext cx="3707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Zasada działania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1" name="Google Shape;61;p14"/>
          <p:cNvSpPr txBox="1"/>
          <p:nvPr/>
        </p:nvSpPr>
        <p:spPr>
          <a:xfrm>
            <a:off x="370800" y="1327450"/>
            <a:ext cx="8402400" cy="25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Baza słów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Analiza wprowadzonego tekstu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Generowanie możliwych poprawek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Wybór najlepszego wyniku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/>
        </p:nvSpPr>
        <p:spPr>
          <a:xfrm>
            <a:off x="2718300" y="284125"/>
            <a:ext cx="3707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Baza słów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7" name="Google Shape;67;p15"/>
          <p:cNvSpPr txBox="1"/>
          <p:nvPr/>
        </p:nvSpPr>
        <p:spPr>
          <a:xfrm>
            <a:off x="665700" y="1238775"/>
            <a:ext cx="7812600" cy="30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Bardzo duży plik tekstowy np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Książka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Słownik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Transkrypt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Na jego podstawie tworzony jest słownik z ilością wystąpień każdego słowa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/>
        </p:nvSpPr>
        <p:spPr>
          <a:xfrm>
            <a:off x="1471800" y="276725"/>
            <a:ext cx="6200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Generowanie poprawek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73" name="Google Shape;73;p16"/>
          <p:cNvSpPr txBox="1"/>
          <p:nvPr/>
        </p:nvSpPr>
        <p:spPr>
          <a:xfrm>
            <a:off x="665700" y="1238775"/>
            <a:ext cx="7812600" cy="30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Możliwe edycje: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usunięcie litery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zamiana dwóch liter miejscami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zmiana litery na inną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mpact"/>
              <a:buChar char="●"/>
            </a:pPr>
            <a:r>
              <a:rPr lang="pl" sz="22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wstawienie litery</a:t>
            </a:r>
            <a:endParaRPr sz="22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/>
        </p:nvSpPr>
        <p:spPr>
          <a:xfrm>
            <a:off x="1471800" y="276750"/>
            <a:ext cx="6200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Generowanie poprawek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2075" y="1917200"/>
            <a:ext cx="641985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7"/>
          <p:cNvSpPr txBox="1"/>
          <p:nvPr/>
        </p:nvSpPr>
        <p:spPr>
          <a:xfrm>
            <a:off x="1039500" y="1192963"/>
            <a:ext cx="7065000" cy="6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23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Wszystkie kombinacje liter po jednej i dwóch edycjach</a:t>
            </a:r>
            <a:endParaRPr sz="21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/>
        </p:nvSpPr>
        <p:spPr>
          <a:xfrm>
            <a:off x="1471800" y="358025"/>
            <a:ext cx="6200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Wybór najlepszego wyniku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86" name="Google Shape;86;p18"/>
          <p:cNvSpPr txBox="1"/>
          <p:nvPr/>
        </p:nvSpPr>
        <p:spPr>
          <a:xfrm>
            <a:off x="665700" y="1238775"/>
            <a:ext cx="7812600" cy="30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Priorytet wyboru: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Impact"/>
              <a:buAutoNum type="arabicPeriod"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Oryginalne słowo (jeśli znajduje się w bazie)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Impact"/>
              <a:buAutoNum type="arabicPeriod"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Znane słowa po jednej edycji oryginału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Impact"/>
              <a:buAutoNum type="arabicPeriod"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Znane słowa po dwóch edycjach oryginału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marL="457200" lvl="0" indent="-387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Impact"/>
              <a:buAutoNum type="arabicPeriod"/>
            </a:pPr>
            <a:r>
              <a:rPr lang="pl" sz="25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Oryginalne słowo (nawet jeśli nie jest znane)</a:t>
            </a:r>
            <a:endParaRPr sz="25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/>
        </p:nvSpPr>
        <p:spPr>
          <a:xfrm>
            <a:off x="1471800" y="358025"/>
            <a:ext cx="6200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Wybór najlepszego wyniku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92" name="Google Shape;92;p19"/>
          <p:cNvSpPr txBox="1"/>
          <p:nvPr/>
        </p:nvSpPr>
        <p:spPr>
          <a:xfrm>
            <a:off x="665700" y="1238850"/>
            <a:ext cx="7812600" cy="13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23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W przypadku kilku możliwych wyników program wybierze ten najbardziej prawdopodobny - najczęściej występujący w bazie</a:t>
            </a:r>
            <a:endParaRPr sz="23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1797" y="2381725"/>
            <a:ext cx="6200400" cy="2403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/>
        </p:nvSpPr>
        <p:spPr>
          <a:xfrm>
            <a:off x="1471800" y="387600"/>
            <a:ext cx="6200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3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Przykład działania</a:t>
            </a:r>
            <a:endParaRPr sz="3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99" name="Google Shape;9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2163" y="1598238"/>
            <a:ext cx="5019675" cy="22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/>
          <p:nvPr/>
        </p:nvSpPr>
        <p:spPr>
          <a:xfrm>
            <a:off x="581400" y="1921350"/>
            <a:ext cx="79812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 sz="7500" b="1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Dziękuję za uwagę</a:t>
            </a:r>
            <a:endParaRPr sz="7500" b="1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Pokaz na ekranie (16:9)</PresentationFormat>
  <Paragraphs>33</Paragraphs>
  <Slides>9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2" baseType="lpstr">
      <vt:lpstr>Arial</vt:lpstr>
      <vt:lpstr>Impact</vt:lpstr>
      <vt:lpstr>Simple Dark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Kamil Gowin</cp:lastModifiedBy>
  <cp:revision>1</cp:revision>
  <dcterms:modified xsi:type="dcterms:W3CDTF">2024-12-11T02:05:12Z</dcterms:modified>
</cp:coreProperties>
</file>